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3F80C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6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416" y="-77"/>
      </p:cViewPr>
      <p:guideLst>
        <p:guide orient="horz" pos="4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87F0-CC76-4896-A1A9-F51F87D6929A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6E118-4A48-499C-BF22-801636C09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2234786"/>
            <a:ext cx="5239511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54697"/>
            <a:ext cx="4178808" cy="5125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1096-5113-4732-9BDA-EECA09E18578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1417638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3048000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3874026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0" y="4690011"/>
            <a:ext cx="3675888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5516037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47019"/>
            <a:ext cx="2789238" cy="4937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0" indent="0" algn="l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4"/>
            <a:r>
              <a:rPr lang="de-DE" dirty="0" smtClean="0"/>
              <a:t>Untertitel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horizontal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83A3-E05A-4521-8B2B-E290B6FA23E4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0" name="Pfeil nach rechts 29"/>
          <p:cNvSpPr/>
          <p:nvPr userDrawn="1"/>
        </p:nvSpPr>
        <p:spPr>
          <a:xfrm>
            <a:off x="557784" y="1821003"/>
            <a:ext cx="279400" cy="15240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 userDrawn="1"/>
        </p:nvSpPr>
        <p:spPr>
          <a:xfrm>
            <a:off x="557784" y="2314450"/>
            <a:ext cx="279400" cy="15240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 userDrawn="1"/>
        </p:nvSpPr>
        <p:spPr>
          <a:xfrm>
            <a:off x="570484" y="2800776"/>
            <a:ext cx="279400" cy="15240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50925" y="1609725"/>
            <a:ext cx="7599363" cy="154495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3367789"/>
            <a:ext cx="4103140" cy="2778332"/>
          </a:xfrm>
        </p:spPr>
        <p:txBody>
          <a:bodyPr/>
          <a:lstStyle>
            <a:lvl1pPr marL="265113" marR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lvl1pPr>
          </a:lstStyle>
          <a:p>
            <a:r>
              <a:rPr lang="de-DE" dirty="0" smtClean="0"/>
              <a:t>Bild bearbeiten</a:t>
            </a:r>
          </a:p>
          <a:p>
            <a:endParaRPr lang="de-DE" dirty="0"/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3359999"/>
            <a:ext cx="3885668" cy="2793913"/>
          </a:xfrm>
        </p:spPr>
        <p:txBody>
          <a:bodyPr/>
          <a:lstStyle>
            <a:lvl1pPr marL="265113" marR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lvl1pPr>
          </a:lstStyle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Bild bearbeiten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17638"/>
            <a:ext cx="9144000" cy="4868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Bild im Hintergrund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" y="2234785"/>
            <a:ext cx="342252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FA40-E2E3-4368-8071-A310C2EA525E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1417638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3048000"/>
            <a:ext cx="7086600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3874026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0" y="4690011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0" y="5516037"/>
            <a:ext cx="342253" cy="77115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2300" y="3177315"/>
            <a:ext cx="2921000" cy="5125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2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F672-8EDB-4975-B4CF-AAFF2FDCB301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534988" y="1609725"/>
            <a:ext cx="8270875" cy="4462463"/>
          </a:xfrm>
        </p:spPr>
        <p:txBody>
          <a:bodyPr/>
          <a:lstStyle>
            <a:lvl1pPr marL="457200" indent="-457200">
              <a:buFont typeface="Arial" pitchFamily="34" charset="0"/>
              <a:buChar char="›"/>
              <a:defRPr baseline="0"/>
            </a:lvl1pPr>
          </a:lstStyle>
          <a:p>
            <a:pPr lvl="0"/>
            <a:r>
              <a:rPr lang="de-DE" dirty="0" smtClean="0"/>
              <a:t>Punkt 1</a:t>
            </a:r>
          </a:p>
          <a:p>
            <a:pPr lvl="0"/>
            <a:r>
              <a:rPr lang="de-DE" dirty="0" smtClean="0"/>
              <a:t>Punkt 2</a:t>
            </a:r>
          </a:p>
          <a:p>
            <a:pPr lvl="0"/>
            <a:r>
              <a:rPr lang="de-DE" dirty="0" smtClean="0"/>
              <a:t>Punkt 3</a:t>
            </a:r>
          </a:p>
          <a:p>
            <a:pPr lvl="0"/>
            <a:r>
              <a:rPr lang="de-DE" dirty="0" smtClean="0"/>
              <a:t>Punkt 4</a:t>
            </a:r>
          </a:p>
          <a:p>
            <a:pPr lvl="0"/>
            <a:r>
              <a:rPr lang="de-DE" dirty="0" smtClean="0"/>
              <a:t>Punkt 5</a:t>
            </a:r>
          </a:p>
          <a:p>
            <a:pPr lvl="0"/>
            <a:r>
              <a:rPr lang="de-DE" dirty="0" smtClean="0"/>
              <a:t>Punkt 6</a:t>
            </a:r>
          </a:p>
          <a:p>
            <a:pPr lvl="0"/>
            <a:r>
              <a:rPr lang="de-DE" dirty="0" smtClean="0"/>
              <a:t>…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err="1" smtClean="0"/>
              <a:t>Agendatitel</a:t>
            </a:r>
            <a:r>
              <a:rPr lang="de-DE" dirty="0" smtClean="0"/>
              <a:t>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61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633538"/>
            <a:ext cx="8229600" cy="44465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47883"/>
            <a:ext cx="2133600" cy="365125"/>
          </a:xfrm>
        </p:spPr>
        <p:txBody>
          <a:bodyPr/>
          <a:lstStyle/>
          <a:p>
            <a:fld id="{2C0F9F9A-68CD-497C-9779-1D31E5162747}" type="datetime1">
              <a:rPr lang="de-DE" smtClean="0"/>
              <a:t>20.02.2018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47883"/>
            <a:ext cx="2895600" cy="365125"/>
          </a:xfrm>
        </p:spPr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47883"/>
            <a:ext cx="2133600" cy="365125"/>
          </a:xfrm>
        </p:spPr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0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57200" y="1554163"/>
            <a:ext cx="8229600" cy="45989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4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894556" y="3947502"/>
            <a:ext cx="3810000" cy="2182812"/>
          </a:xfrm>
        </p:spPr>
        <p:txBody>
          <a:bodyPr/>
          <a:lstStyle/>
          <a:p>
            <a:r>
              <a:rPr lang="de-DE" dirty="0" smtClean="0"/>
              <a:t>Bild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894556" y="1604351"/>
            <a:ext cx="3810000" cy="218281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Bild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58DE-CA22-4110-AA54-7BA21D0C4DE2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57200" y="1604351"/>
            <a:ext cx="4176713" cy="4525963"/>
          </a:xfrm>
        </p:spPr>
        <p:txBody>
          <a:bodyPr/>
          <a:lstStyle>
            <a:lvl2pPr marL="539750" indent="-274638"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5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horizonta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1612141"/>
            <a:ext cx="4103140" cy="2778332"/>
          </a:xfrm>
        </p:spPr>
        <p:txBody>
          <a:bodyPr/>
          <a:lstStyle>
            <a:lvl1pPr marL="265113" marR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lvl1pPr>
          </a:lstStyle>
          <a:p>
            <a:r>
              <a:rPr lang="de-DE" dirty="0" smtClean="0"/>
              <a:t>Bild bearbeiten</a:t>
            </a:r>
          </a:p>
          <a:p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1604351"/>
            <a:ext cx="3885668" cy="2793913"/>
          </a:xfrm>
        </p:spPr>
        <p:txBody>
          <a:bodyPr/>
          <a:lstStyle>
            <a:lvl1pPr marL="265113" marR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lvl1pPr>
          </a:lstStyle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Bild bearbeiten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6366-088A-4B10-A7E9-1AE53099BB28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57200" y="4617720"/>
            <a:ext cx="8247356" cy="1512594"/>
          </a:xfrm>
        </p:spPr>
        <p:txBody>
          <a:bodyPr/>
          <a:lstStyle>
            <a:lvl2pPr marL="539750" indent="-274638"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6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894556" y="2067332"/>
            <a:ext cx="3600000" cy="3600000"/>
          </a:xfrm>
        </p:spPr>
        <p:txBody>
          <a:bodyPr/>
          <a:lstStyle>
            <a:lvl1pPr marL="265113" marR="0" indent="-265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›"/>
              <a:tabLst/>
              <a:defRPr/>
            </a:lvl1pPr>
          </a:lstStyle>
          <a:p>
            <a:r>
              <a:rPr lang="de-DE" dirty="0" smtClean="0"/>
              <a:t>Bild bearbeiten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E411-7E9B-40D6-A690-E57B29A9DD2B}" type="datetime1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Fußzeile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-1075267" y="448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57200" y="1604351"/>
            <a:ext cx="4176713" cy="4525963"/>
          </a:xfrm>
        </p:spPr>
        <p:txBody>
          <a:bodyPr/>
          <a:lstStyle>
            <a:lvl2pPr marL="539750" indent="-274638"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0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77" y="156104"/>
            <a:ext cx="1195462" cy="1000531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1417638"/>
            <a:ext cx="9144000" cy="486955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53A9-0340-4A8E-BCCB-A8F11FCA4E64}" type="datetime1">
              <a:rPr lang="de-DE" smtClean="0"/>
              <a:t>20.02.2018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Fußzeile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74D6-673F-494F-AC2A-CEBCDB5C0B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6520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6" r:id="rId3"/>
    <p:sldLayoutId id="2147483655" r:id="rId4"/>
    <p:sldLayoutId id="2147483661" r:id="rId5"/>
    <p:sldLayoutId id="2147483662" r:id="rId6"/>
    <p:sldLayoutId id="2147483657" r:id="rId7"/>
    <p:sldLayoutId id="2147483660" r:id="rId8"/>
    <p:sldLayoutId id="2147483659" r:id="rId9"/>
    <p:sldLayoutId id="2147483654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5113" indent="-265113" algn="l" defTabSz="457200" rtl="0" eaLnBrk="1" latinLnBrk="0" hangingPunct="1">
        <a:spcBef>
          <a:spcPct val="20000"/>
        </a:spcBef>
        <a:buFont typeface="Arial" pitchFamily="34" charset="0"/>
        <a:buChar char="›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12788" indent="-255588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97426"/>
            <a:ext cx="4522304" cy="331304"/>
          </a:xfrm>
        </p:spPr>
        <p:txBody>
          <a:bodyPr>
            <a:noAutofit/>
          </a:bodyPr>
          <a:lstStyle/>
          <a:p>
            <a:r>
              <a:rPr lang="de-DE" sz="2400" dirty="0" smtClean="0"/>
              <a:t>Sanierungsgebiet Ortskern Kleinsachsenheim</a:t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Abschlußbericht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521" y="5054987"/>
            <a:ext cx="5501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v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orher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25132" y="5078071"/>
            <a:ext cx="63030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nachher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42868" y="5432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Modernisierungsmaßnahme  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Kelterstraße 1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6147" name="Grafik 7" descr="Schuster Frank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433637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Grafik 9" descr="Schuster Frank neu_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2" y="2425286"/>
            <a:ext cx="3623220" cy="24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98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40125" y="159224"/>
            <a:ext cx="6520649" cy="1143000"/>
          </a:xfrm>
        </p:spPr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314450" y="4665117"/>
            <a:ext cx="3257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Modernisierungsmaßnahmen</a:t>
            </a:r>
          </a:p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Rathausstraße 14 und 18 (nachher)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98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2" name="Grafik 32" descr="Kleinsachsenheim_20121120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/>
          <a:stretch>
            <a:fillRect/>
          </a:stretch>
        </p:blipFill>
        <p:spPr bwMode="auto">
          <a:xfrm>
            <a:off x="1530776" y="2276474"/>
            <a:ext cx="2800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Grafik 26" descr="West-Sü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1781175"/>
            <a:ext cx="2295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Grafik 18" descr="Kleinsachsenheim_20141014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1100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Grafik 16" descr="Kelter Ostgie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8600"/>
            <a:ext cx="3600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822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1480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Modernisierung</a:t>
            </a:r>
            <a:r>
              <a:rPr kumimoji="0" lang="de-DE" altLang="de-DE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Tahoma" pitchFamily="34" charset="0"/>
              </a:rPr>
              <a:t> Hintere Straße 18  (nach der Erneuerung)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2023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2263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2263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öffentliche Erneuerungsmaßnahmen		€ 64.940,08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Kelter, Museum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2578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Nebenkosten		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Vorbereitende Untersuchungen		€ 12.683,13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Weitere Vorbereitung		€ 4.737,17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Vergütung, Beratung, Planung		€ 279.776,20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98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Grafik 18" descr="Kleinsachsenheim_2014101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5" y="2140133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Grafik 16" descr="Kelter Ostgie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889210"/>
            <a:ext cx="3600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822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1480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Modernisierung</a:t>
            </a:r>
            <a:r>
              <a:rPr kumimoji="0" lang="de-DE" altLang="de-DE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Tahoma" pitchFamily="34" charset="0"/>
              </a:rPr>
              <a:t> Hintere Straße 18  (nach der Erneuerung)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2023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2263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2578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3511550" algn="l"/>
                <a:tab pos="50403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Nebenkosten		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Vorbereitende Untersuchungen		€ 12.683,13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Weitere Vorbereitung		€ 4.737,17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3511550" algn="l"/>
                <a:tab pos="5040313" algn="r"/>
              </a:tabLst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Vergütung, Beratung, Planung		€ 279.776,20</a:t>
            </a: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11550" algn="l"/>
                <a:tab pos="5040313" algn="r"/>
              </a:tabLst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943225" y="4665117"/>
            <a:ext cx="3257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Modernisierungsmaßnahmen</a:t>
            </a:r>
          </a:p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Hintere Straße 18 und Kelter 		(nachher)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Ortskern Kleinsachsenheim</a:t>
            </a:r>
          </a:p>
        </p:txBody>
      </p:sp>
      <p:sp>
        <p:nvSpPr>
          <p:cNvPr id="6" name="Rechteck 5"/>
          <p:cNvSpPr/>
          <p:nvPr/>
        </p:nvSpPr>
        <p:spPr>
          <a:xfrm>
            <a:off x="362310" y="1742536"/>
            <a:ext cx="832449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6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Zukunft Ortskern Kleinsachsenheim</a:t>
            </a:r>
          </a:p>
          <a:p>
            <a:endParaRPr lang="de-DE" altLang="de-DE" sz="3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2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Ende der Sanierung und Aufhebung des Sanierungsgebietes 2017</a:t>
            </a:r>
          </a:p>
          <a:p>
            <a:endParaRPr lang="de-DE" altLang="de-DE" sz="28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2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mittelfristige Möglichkeit einzelne Projekte durch weiteres Sanierungsgebiet fortzuführen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altLang="de-DE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de-DE" altLang="de-DE" sz="3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de-DE" altLang="de-DE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Ortskern Kleinsachsenheim</a:t>
            </a:r>
          </a:p>
        </p:txBody>
      </p:sp>
      <p:sp>
        <p:nvSpPr>
          <p:cNvPr id="6" name="Rechteck 5"/>
          <p:cNvSpPr/>
          <p:nvPr/>
        </p:nvSpPr>
        <p:spPr>
          <a:xfrm>
            <a:off x="362310" y="1742536"/>
            <a:ext cx="83244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altLang="de-DE" sz="36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36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Wir bedanken uns bei allen Mitwirkenden für Ihren positiven Beitrag zur Ortskernsanierung in Kleinsachsenheim !</a:t>
            </a:r>
            <a:endParaRPr lang="de-DE" altLang="de-DE" sz="28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altLang="de-DE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de-DE" altLang="de-DE" sz="3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Ortskern Kleinsachsenheim</a:t>
            </a:r>
          </a:p>
        </p:txBody>
      </p:sp>
      <p:sp>
        <p:nvSpPr>
          <p:cNvPr id="6" name="Rechteck 5"/>
          <p:cNvSpPr/>
          <p:nvPr/>
        </p:nvSpPr>
        <p:spPr>
          <a:xfrm>
            <a:off x="362310" y="1742536"/>
            <a:ext cx="8324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altLang="de-DE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de-DE" altLang="de-DE" sz="36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de-DE" altLang="de-DE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Bei weiteren Fragen stehen wir Ihnen gerne zur Verfügung:</a:t>
            </a:r>
          </a:p>
          <a:p>
            <a:endParaRPr lang="de-DE" altLang="de-DE" sz="24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Herr Schurr Tel. 07147-28-150 Email: s.schurr@sachsenheim.de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Frau Ewald Tel. 07147.28-154 Email: t.ewald@sachsenheim.de</a:t>
            </a:r>
          </a:p>
          <a:p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F672-8EDB-4975-B4CF-AAFF2FDCB301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16315" r="26380" b="3074"/>
          <a:stretch/>
        </p:blipFill>
        <p:spPr bwMode="auto">
          <a:xfrm>
            <a:off x="1345722" y="1867882"/>
            <a:ext cx="6607834" cy="4455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63090" y="149855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Satzungsgebiet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F672-8EDB-4975-B4CF-AAFF2FDCB301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800" dirty="0" smtClean="0"/>
              <a:t>Ziele der Sanierung</a:t>
            </a:r>
          </a:p>
          <a:p>
            <a:pPr marL="0" indent="0">
              <a:buNone/>
            </a:pPr>
            <a:endParaRPr lang="de-DE" sz="500" dirty="0" smtClean="0"/>
          </a:p>
          <a:p>
            <a:r>
              <a:rPr lang="de-DE" dirty="0"/>
              <a:t>Aufwertung und Attraktivitätssteigerung des alten Ortskerns </a:t>
            </a:r>
          </a:p>
          <a:p>
            <a:r>
              <a:rPr lang="de-DE" dirty="0"/>
              <a:t>Neustrukturierung des </a:t>
            </a:r>
            <a:r>
              <a:rPr lang="de-DE" dirty="0" err="1"/>
              <a:t>Altortes</a:t>
            </a:r>
            <a:r>
              <a:rPr lang="de-DE" dirty="0"/>
              <a:t> zwischen den Schwerpunkten </a:t>
            </a:r>
            <a:r>
              <a:rPr lang="de-DE" dirty="0" err="1"/>
              <a:t>Großsachsenheimer</a:t>
            </a:r>
            <a:r>
              <a:rPr lang="de-DE" dirty="0"/>
              <a:t> Straße und </a:t>
            </a:r>
            <a:r>
              <a:rPr lang="de-DE" dirty="0" err="1"/>
              <a:t>Löchgauer</a:t>
            </a:r>
            <a:r>
              <a:rPr lang="de-DE" dirty="0"/>
              <a:t> </a:t>
            </a:r>
            <a:r>
              <a:rPr lang="de-DE" dirty="0" smtClean="0"/>
              <a:t>Straße</a:t>
            </a:r>
            <a:endParaRPr lang="de-DE" dirty="0"/>
          </a:p>
          <a:p>
            <a:r>
              <a:rPr lang="de-DE" dirty="0"/>
              <a:t>Verbesserung der </a:t>
            </a:r>
            <a:r>
              <a:rPr lang="de-DE" dirty="0" smtClean="0"/>
              <a:t>Grundstücksverhältnisse </a:t>
            </a:r>
            <a:endParaRPr lang="de-DE" dirty="0"/>
          </a:p>
          <a:p>
            <a:r>
              <a:rPr lang="de-DE" dirty="0" smtClean="0"/>
              <a:t>Instandsetzung </a:t>
            </a:r>
            <a:r>
              <a:rPr lang="de-DE" dirty="0"/>
              <a:t>und Modernisierung von </a:t>
            </a:r>
            <a:r>
              <a:rPr lang="de-DE" dirty="0" smtClean="0"/>
              <a:t>Gebäuden</a:t>
            </a:r>
            <a:endParaRPr lang="de-DE" dirty="0"/>
          </a:p>
          <a:p>
            <a:r>
              <a:rPr lang="de-DE" dirty="0" smtClean="0"/>
              <a:t>Sicherung der Bausubstanz</a:t>
            </a:r>
            <a:r>
              <a:rPr lang="de-DE" dirty="0"/>
              <a:t>  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71268" y="1633538"/>
            <a:ext cx="7815532" cy="4446587"/>
          </a:xfrm>
        </p:spPr>
        <p:txBody>
          <a:bodyPr>
            <a:normAutofit/>
          </a:bodyPr>
          <a:lstStyle/>
          <a:p>
            <a:endParaRPr lang="de-DE" sz="2400" dirty="0" smtClean="0"/>
          </a:p>
          <a:p>
            <a:pPr marL="0" indent="0">
              <a:buNone/>
            </a:pPr>
            <a:r>
              <a:rPr lang="de-DE" sz="3600" dirty="0" smtClean="0"/>
              <a:t>Zahlen </a:t>
            </a:r>
            <a:r>
              <a:rPr lang="de-DE" sz="3600" dirty="0"/>
              <a:t>der Sanierung</a:t>
            </a:r>
            <a:r>
              <a:rPr lang="de-DE" sz="3600" dirty="0" smtClean="0"/>
              <a:t>:</a:t>
            </a:r>
          </a:p>
          <a:p>
            <a:pPr marL="0" indent="0">
              <a:buNone/>
            </a:pPr>
            <a:endParaRPr lang="de-DE" sz="500" dirty="0"/>
          </a:p>
          <a:p>
            <a:r>
              <a:rPr lang="de-DE" sz="2600" dirty="0" smtClean="0"/>
              <a:t>öffentliche Investitionen gesamt: 1,150 </a:t>
            </a:r>
            <a:r>
              <a:rPr lang="de-DE" sz="2600" dirty="0" err="1" smtClean="0"/>
              <a:t>Mio</a:t>
            </a:r>
            <a:r>
              <a:rPr lang="de-DE" sz="2600" dirty="0" smtClean="0"/>
              <a:t> €</a:t>
            </a:r>
          </a:p>
          <a:p>
            <a:pPr lvl="1"/>
            <a:r>
              <a:rPr lang="de-DE" sz="2600" dirty="0" smtClean="0"/>
              <a:t>Stadt : 446.090 €</a:t>
            </a:r>
          </a:p>
          <a:p>
            <a:pPr lvl="1"/>
            <a:r>
              <a:rPr lang="de-DE" sz="2600" dirty="0" smtClean="0"/>
              <a:t>Land : 669.138 €</a:t>
            </a:r>
          </a:p>
          <a:p>
            <a:r>
              <a:rPr lang="de-DE" sz="2600" dirty="0" smtClean="0"/>
              <a:t>private Investitionen ca. 9,2 </a:t>
            </a:r>
            <a:r>
              <a:rPr lang="de-DE" sz="2600" dirty="0" err="1" smtClean="0"/>
              <a:t>Mio</a:t>
            </a:r>
            <a:r>
              <a:rPr lang="de-DE" sz="2600" dirty="0" smtClean="0"/>
              <a:t> € </a:t>
            </a:r>
          </a:p>
          <a:p>
            <a:r>
              <a:rPr lang="de-DE" sz="2600" dirty="0" smtClean="0"/>
              <a:t>Zeitraum 2003-2016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9F9A-68CD-497C-9779-1D31E5162747}" type="datetime1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  Maßnahmenplan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9F9A-68CD-497C-9779-1D31E5162747}" type="datetime1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6997" r="27352" b="7576"/>
          <a:stretch/>
        </p:blipFill>
        <p:spPr bwMode="auto">
          <a:xfrm>
            <a:off x="671128" y="2078966"/>
            <a:ext cx="6306721" cy="4182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52090" y="1633538"/>
            <a:ext cx="8229600" cy="4446587"/>
          </a:xfrm>
        </p:spPr>
        <p:txBody>
          <a:bodyPr/>
          <a:lstStyle/>
          <a:p>
            <a:r>
              <a:rPr lang="de-DE" dirty="0" smtClean="0"/>
              <a:t>Fotos: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altLang="de-DE" sz="18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Ordnungsmaßnahme </a:t>
            </a:r>
          </a:p>
          <a:p>
            <a:pPr marL="0" indent="0">
              <a:buNone/>
            </a:pP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Hintere </a:t>
            </a:r>
            <a:r>
              <a:rPr lang="de-DE" altLang="de-DE" sz="18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Straße 2 </a:t>
            </a:r>
            <a:endParaRPr lang="de-DE" altLang="de-DE" sz="18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	(Neubebauung)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9F9A-68CD-497C-9779-1D31E5162747}" type="datetime1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5315"/>
            <a:ext cx="2231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Tahoma" pitchFamily="34" charset="0"/>
              </a:rPr>
              <a:t>)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Grafik 13" descr="Hintere 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20" y="2129058"/>
            <a:ext cx="2956759" cy="39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9088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52090" y="1633538"/>
            <a:ext cx="8229600" cy="44465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altLang="de-DE" sz="18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18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Ordnungsmaßnahme </a:t>
            </a:r>
          </a:p>
          <a:p>
            <a:pPr marL="0" indent="0">
              <a:buNone/>
            </a:pP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</a:t>
            </a:r>
            <a:r>
              <a:rPr lang="de-DE" altLang="de-DE" sz="1800" i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Großsachsenheimer</a:t>
            </a:r>
            <a:endParaRPr lang="de-DE" altLang="de-DE" sz="18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18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            Straße 6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9F9A-68CD-497C-9779-1D31E5162747}" type="datetime1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5315"/>
            <a:ext cx="2231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Calibri" pitchFamily="34" charset="0"/>
                <a:cs typeface="Tahoma" pitchFamily="34" charset="0"/>
              </a:rPr>
              <a:t>)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9088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Grafik 14" descr="P:\KE_PQRS\Sachsenheim\SANI\Kleinsachsenheim III Ortskern\I Durchführung\07_Dokumentation - Fotos - Öffentlichkeitsarbeit\Bilder, Präsentation\7.2013\Großsachsenheimer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78" y="1927285"/>
            <a:ext cx="4848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4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pic>
        <p:nvPicPr>
          <p:cNvPr id="5122" name="Picture 2" descr="grossachsenheimer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7" y="2359412"/>
            <a:ext cx="3600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Grafik 0" descr="46 Widumhof 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3" b="10698"/>
          <a:stretch>
            <a:fillRect/>
          </a:stretch>
        </p:blipFill>
        <p:spPr bwMode="auto">
          <a:xfrm>
            <a:off x="5031896" y="2359412"/>
            <a:ext cx="3600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zh-TW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Modernisierung und Umnutzung des denkmalgeschützten Widumhofes, Großsachsenheimer Straße 1</a:t>
            </a:r>
            <a:endParaRPr kumimoji="0" lang="de-DE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521" y="5054987"/>
            <a:ext cx="5501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v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orher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25132" y="5078071"/>
            <a:ext cx="63030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nachher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42868" y="5432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Modernisierungsmaßnahme </a:t>
            </a:r>
            <a:r>
              <a:rPr lang="de-DE" altLang="de-DE" i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Widdumhof</a:t>
            </a:r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de-DE" altLang="de-DE" i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Großsachsenheimer</a:t>
            </a:r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Straße 1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4E8-37FF-4CE2-9A31-792D7E07AE22}" type="datetime1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74D6-673F-494F-AC2A-CEBCDB5C0B6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Ortskern Kleinsachsenheim</a:t>
            </a:r>
            <a:endParaRPr 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521" y="5054987"/>
            <a:ext cx="5501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v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orher</a:t>
            </a: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25132" y="5078071"/>
            <a:ext cx="63030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de-DE" altLang="de-DE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nachher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42868" y="5432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Modernisierungsmaßnahme, 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r>
              <a:rPr lang="de-DE" altLang="de-DE" i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Großsachsenheimer</a:t>
            </a:r>
            <a:r>
              <a:rPr lang="de-DE" altLang="de-DE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Straße 14</a:t>
            </a:r>
            <a:endParaRPr lang="de-DE" altLang="de-DE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7170" name="Grafik 36" descr="F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2447924"/>
            <a:ext cx="35909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Grafik 35" descr="f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48" y="2447924"/>
            <a:ext cx="36004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5676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undfolie Stadt Sachsenhe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Stadt Sachenheim</Template>
  <TotalTime>0</TotalTime>
  <Words>265</Words>
  <Application>Microsoft Office PowerPoint</Application>
  <PresentationFormat>Bildschirmpräsentation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Grundfolie Stadt Sachsenheim</vt:lpstr>
      <vt:lpstr>Sanierungsgebiet Ortskern Kleinsachsenheim 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  <vt:lpstr>Ortskern Kleinsachsenheim</vt:lpstr>
    </vt:vector>
  </TitlesOfParts>
  <Company>Grafik-Werkstatt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Otto Hedwig</dc:creator>
  <cp:lastModifiedBy>Weiß, Regina (Stadt Sachsenheim)</cp:lastModifiedBy>
  <cp:revision>56</cp:revision>
  <dcterms:created xsi:type="dcterms:W3CDTF">2011-11-16T10:47:55Z</dcterms:created>
  <dcterms:modified xsi:type="dcterms:W3CDTF">2018-02-20T11:31:53Z</dcterms:modified>
</cp:coreProperties>
</file>